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 autoAdjust="0"/>
    <p:restoredTop sz="50067" autoAdjust="0"/>
  </p:normalViewPr>
  <p:slideViewPr>
    <p:cSldViewPr snapToGrid="0" showGuides="1">
      <p:cViewPr varScale="1">
        <p:scale>
          <a:sx n="53" d="100"/>
          <a:sy n="53" d="100"/>
        </p:scale>
        <p:origin x="30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95E6EA8-AB25-4490-85CF-C0FE6160C0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9478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0873FF2D-AB01-4A18-96F4-D5FDBD6B4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378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4CDBF-D12D-4546-89EE-A400323BB408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6694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DDCE5-9FA7-4FD0-B536-916777E9B8B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07A19-7843-4459-B913-F7A5F4BD92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E798D-087E-4C46-AF45-EF1F9BA4169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0AA2D-3B04-46B3-8E8E-CAD6D49229A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56F84-70C4-4767-A728-B4E5B9EB7C4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89EEC-BAEE-4410-935D-71C81D8C404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049AD-BA92-438F-89EE-9F936248E5C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3BD02-E473-4DA7-9586-DCA81312D4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3E99F-43E5-45BD-9992-4889D86D5C5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49F50-39AD-41A1-AC7B-38FE0EC1EAC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23C06-09F8-4496-8999-BDC9DAC463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644FB78-EEBE-407D-BCAD-111B6CC0D17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889000"/>
            <a:ext cx="8237537" cy="3163888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4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57</a:t>
            </a:r>
            <a:r>
              <a:rPr lang="zh-CN" altLang="en-US" sz="4800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zh-CN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日本成人病</a:t>
            </a:r>
            <a:br>
              <a:rPr lang="en-US" altLang="zh-CN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zh-CN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（生活習慣病）学会学術集会</a:t>
            </a:r>
            <a:br>
              <a:rPr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charset="-128"/>
              </a:rPr>
              <a:t>筆頭発表者名</a:t>
            </a:r>
            <a:endParaRPr lang="en-US" altLang="ja-JP" sz="2400" b="1" i="1" dirty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4165600"/>
            <a:ext cx="8169275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 演題発表に関連し、開示すべき</a:t>
            </a:r>
            <a:r>
              <a:rPr lang="en-US" altLang="ja-JP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　企業などはありません。</a:t>
            </a:r>
            <a:endParaRPr lang="en-US" altLang="ja-JP" sz="28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41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第57回日本成人病 （生活習慣病）学会学術集会 ＣＯ Ｉ 開示 　 筆頭発表者名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第51回日本成人病学会</dc:creator>
  <cp:lastModifiedBy>Maiko Shimamoto (嶌本 麻衣子) / ［東］Ｍ制</cp:lastModifiedBy>
  <cp:revision>98</cp:revision>
  <dcterms:created xsi:type="dcterms:W3CDTF">2000-09-04T17:39:07Z</dcterms:created>
  <dcterms:modified xsi:type="dcterms:W3CDTF">2023-12-19T23:33:57Z</dcterms:modified>
</cp:coreProperties>
</file>