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1" r:id="rId2"/>
  </p:sldIdLst>
  <p:sldSz cx="9144000" cy="6858000" type="screen4x3"/>
  <p:notesSz cx="6735763" cy="98663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188" autoAdjust="0"/>
    <p:restoredTop sz="50067" autoAdjust="0"/>
  </p:normalViewPr>
  <p:slideViewPr>
    <p:cSldViewPr snapToGrid="0" showGuides="1">
      <p:cViewPr varScale="1">
        <p:scale>
          <a:sx n="62" d="100"/>
          <a:sy n="62" d="100"/>
        </p:scale>
        <p:origin x="3328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fld id="{755F1DF1-623C-44E7-A547-F387E4105EA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250531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fld id="{17AD46B5-2FE9-4AC6-A777-2D09F0045A9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817874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3619B62-C4AF-4213-9FCA-C1B4BD54ED79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4301391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C69FD6-2AAB-4D86-AA18-E18A456F476A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5F7BFA-DAC1-4569-962D-599AF4F1DE98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6F47FA-CBE9-4873-8088-77F2100664BF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8A3429-F19A-4F62-8128-616FBD6E4121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49521E-BC2B-4593-BF76-23B0D9AA7BAF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55D45A-416F-4240-892B-8093704929AE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50FB69-8465-4E6E-BE90-C785AD9198DA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3F474D-02C0-4556-B4EF-830858DF5AC9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56E224-4EFB-4124-9542-2A859B096FD2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0C8894-CAE3-4CCD-87C1-2A38FAEFBFB7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295FD4-0153-42D3-89F0-FC69BB19820D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18185E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/>
            </a:lvl1pPr>
          </a:lstStyle>
          <a:p>
            <a:fld id="{234588F2-2EEC-4E2E-9727-4B86B4F1D87E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2438" y="3344863"/>
            <a:ext cx="8358187" cy="330993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演題発表に関連し、開示すべき</a:t>
            </a:r>
            <a:r>
              <a:rPr lang="en-US" altLang="ja-JP" sz="2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CO I </a:t>
            </a:r>
            <a:r>
              <a:rPr lang="ja-JP" altLang="en-US" sz="2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関係にある企業などとして、</a:t>
            </a:r>
            <a:endParaRPr lang="en-US" altLang="ja-JP" sz="2000" b="1" dirty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8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　</a:t>
            </a:r>
            <a:r>
              <a:rPr lang="ja-JP" altLang="en-US" sz="2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  ①顧問：　　　　　　　　　　　　　　　</a:t>
            </a:r>
            <a:endParaRPr lang="en-US" altLang="ja-JP" sz="2000" b="1" dirty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　　②株保有・利益：　　　　　　　　　</a:t>
            </a:r>
            <a:endParaRPr lang="en-US" altLang="ja-JP" sz="2000" b="1" dirty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　　③特許使用料：　　　　　　　　　　</a:t>
            </a:r>
            <a:endParaRPr lang="en-US" altLang="ja-JP" sz="2000" b="1" dirty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　　④講演料：　　　　　　　　　　　　　</a:t>
            </a:r>
            <a:endParaRPr lang="en-US" altLang="ja-JP" sz="2000" b="1" dirty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　　⑤原稿料：　　　　　　　　　　　　  　</a:t>
            </a:r>
            <a:endParaRPr lang="en-US" altLang="ja-JP" sz="2000" b="1" dirty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　　⑥受託研究・共同研究費：　　　</a:t>
            </a:r>
            <a:endParaRPr lang="en-US" altLang="ja-JP" sz="2000" b="1" dirty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　　⑦奨学寄付金：　 　　　　　　　　</a:t>
            </a:r>
            <a:endParaRPr lang="en-US" altLang="ja-JP" sz="2000" b="1" dirty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　　⑧寄付講座所属：　　　　　　　　</a:t>
            </a:r>
            <a:endParaRPr lang="en-US" altLang="ja-JP" sz="2000" b="1" dirty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　　⑨贈答品などの報酬：　　　　 　</a:t>
            </a:r>
            <a:endParaRPr lang="en-US" altLang="ja-JP" sz="2000" b="1" dirty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2000" b="1" dirty="0">
              <a:solidFill>
                <a:srgbClr val="FFFF1F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73063"/>
            <a:ext cx="7772400" cy="2641600"/>
          </a:xfrm>
          <a:solidFill>
            <a:srgbClr val="000080"/>
          </a:solidFill>
          <a:ln>
            <a:solidFill>
              <a:srgbClr val="00FFFF"/>
            </a:solidFill>
          </a:ln>
        </p:spPr>
        <p:txBody>
          <a:bodyPr/>
          <a:lstStyle/>
          <a:p>
            <a:pPr eaLnBrk="1" hangingPunct="1"/>
            <a:r>
              <a:rPr lang="zh-CN" altLang="en-US" b="1">
                <a:solidFill>
                  <a:schemeClr val="bg1"/>
                </a:solidFill>
                <a:latin typeface="Arial" charset="0"/>
                <a:ea typeface="ＭＳ Ｐゴシック" charset="-128"/>
              </a:rPr>
              <a:t>日本</a:t>
            </a:r>
            <a:r>
              <a:rPr lang="zh-CN" altLang="en-US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成人病</a:t>
            </a:r>
            <a:br>
              <a:rPr lang="en-US" altLang="zh-CN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</a:br>
            <a:r>
              <a:rPr lang="zh-CN" altLang="en-US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（生活習慣病）学会学術集会</a:t>
            </a:r>
            <a:br>
              <a:rPr lang="en-US" altLang="ja-JP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</a:br>
            <a:r>
              <a:rPr lang="ja-JP" altLang="en-US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ＣＯ Ｉ 開示</a:t>
            </a:r>
            <a:br>
              <a:rPr lang="en-US" altLang="ja-JP" sz="36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</a:br>
            <a:r>
              <a:rPr lang="ja-JP" altLang="en-US" sz="14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　</a:t>
            </a:r>
            <a:br>
              <a:rPr lang="en-US" altLang="ja-JP" sz="2000" b="1" i="1" dirty="0">
                <a:solidFill>
                  <a:srgbClr val="FFFF1F"/>
                </a:solidFill>
                <a:ea typeface="ＭＳ Ｐゴシック" charset="-128"/>
              </a:rPr>
            </a:br>
            <a:r>
              <a:rPr lang="ja-JP" altLang="en-US" sz="2000" b="1" i="1" dirty="0">
                <a:solidFill>
                  <a:srgbClr val="FFFF1F"/>
                </a:solidFill>
                <a:ea typeface="ＭＳ Ｐゴシック" charset="-128"/>
              </a:rPr>
              <a:t>筆頭発表者名</a:t>
            </a:r>
            <a:endParaRPr lang="en-US" altLang="ja-JP" sz="2000" b="1" i="1" dirty="0">
              <a:solidFill>
                <a:srgbClr val="FFFF1F"/>
              </a:solidFill>
              <a:ea typeface="ＭＳ Ｐゴシック" charset="-128"/>
            </a:endParaRPr>
          </a:p>
        </p:txBody>
      </p:sp>
      <p:sp>
        <p:nvSpPr>
          <p:cNvPr id="4100" name="正方形/長方形 4"/>
          <p:cNvSpPr>
            <a:spLocks noChangeArrowheads="1"/>
          </p:cNvSpPr>
          <p:nvPr/>
        </p:nvSpPr>
        <p:spPr bwMode="auto">
          <a:xfrm>
            <a:off x="247650" y="234950"/>
            <a:ext cx="8642350" cy="6424613"/>
          </a:xfrm>
          <a:prstGeom prst="rect">
            <a:avLst/>
          </a:prstGeom>
          <a:noFill/>
          <a:ln w="38100" algn="ctr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eaLnBrk="1" hangingPunct="1"/>
            <a:endParaRPr kumimoji="0" lang="ja-JP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554</TotalTime>
  <Words>187</Words>
  <Application>Microsoft Macintosh PowerPoint</Application>
  <PresentationFormat>画面に合わせる (4:3)</PresentationFormat>
  <Paragraphs>12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Times New Roman</vt:lpstr>
      <vt:lpstr>Default Design</vt:lpstr>
      <vt:lpstr>日本成人病 （生活習慣病）学会学術集会 ＣＯ Ｉ 開示 　 筆頭発表者名</vt:lpstr>
    </vt:vector>
  </TitlesOfParts>
  <Company>Heart Failure Society of America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第51回日本成人病学会</dc:creator>
  <cp:lastModifiedBy>atsushi 52</cp:lastModifiedBy>
  <cp:revision>95</cp:revision>
  <dcterms:created xsi:type="dcterms:W3CDTF">2000-09-04T17:39:07Z</dcterms:created>
  <dcterms:modified xsi:type="dcterms:W3CDTF">2023-07-27T04:38:21Z</dcterms:modified>
</cp:coreProperties>
</file>